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3" r:id="rId11"/>
    <p:sldId id="274" r:id="rId12"/>
    <p:sldId id="267" r:id="rId13"/>
    <p:sldId id="268" r:id="rId14"/>
    <p:sldId id="275" r:id="rId15"/>
    <p:sldId id="276" r:id="rId16"/>
    <p:sldId id="269" r:id="rId17"/>
    <p:sldId id="270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Bold" panose="020B0604020202020204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Now Bold Bold" panose="020B0604020202020204" charset="0"/>
      <p:regular r:id="rId29"/>
    </p:embeddedFont>
    <p:embeddedFont>
      <p:font typeface="Open Sans Extra Bold" panose="020B0604020202020204" charset="0"/>
      <p:regular r:id="rId30"/>
    </p:embeddedFont>
    <p:embeddedFont>
      <p:font typeface="Open Sans Extra Bold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3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9T19:05:31.3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0,'-30'2,"-55"9,14-1,-406 22,-54 31,243-27,277-33,11 0,19 5,36 4,35-4,135-3,-171-5,21-4,-1-4,0-3,75-20,87-2,-153 25,335-17,4 26,-195 1,-124-2,89-1,261 33,-337-16,148 26,-216-32,0 3,-1 2,62 28,-105-41,0 0,1 0,-1 1,0 0,0 0,0 0,0 0,-1 1,5 5,-7-7,0-1,0 0,0 1,0 0,-1-1,1 1,-1-1,1 1,-1 0,0-1,0 1,1 0,-1-1,0 1,0 0,-1-1,1 1,0 0,-1-1,1 1,0 0,-1-1,0 1,1-1,-1 1,0-1,0 1,0-1,0 0,-2 3,-3 1,1 0,-1 0,0 0,-1-1,1 0,-1 0,1-1,-1 0,-13 4,-72 16,3-10,0-4,-161-4,164-6,-1623-2,1684 2,1 2,0 0,0 2,-1 0,2 1,-1 2,-23 8,25 0,21-14,1 1,-1-1,1 1,0-1,-1 1,1-1,0 1,-1-1,1 1,0-1,-1 1,1-1,0 1,0-1,0 1,0 0,0-1,0 1,0-1,0 1,0-1,0 2,1-1,0 1,0-1,0 0,0 1,1-1,-1 0,0 0,1 0,-1 0,1 0,-1-1,1 1,-1 0,1-1,0 1,-1-1,1 1,0-1,0 0,-1 0,3 1,55 5,1-3,89-6,-44 0,-57 3,190-7,-187 3,0-3,83-22,-60 7,202-51,-188 60,-47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9:05:3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1266 3 24575,'-176'-2'0,"-200"5"0,172 15 0,-72 2 0,49-21 0,220 4 0,15 3 0,19 7 0,8-1 0,-1-1 0,1-2 0,1-1 0,0-2 0,48 3 0,191-7 0,-192-3 0,-7 0 0,592 1 0,20 76-643,-510-49 157,582 123 486,-615-118 0,-96-23 2,-35-7 35,0 0 1,1 1-1,-1 1 0,21 8 0,-33-11 12,0 0 0,-1-1-1,1 1 1,-1 0 0,1 0 0,-1 0-1,1 0 1,-1 1 0,0-1-1,0 0 1,0 0 0,1 1 0,-1-1-1,0 1 1,-1-1 0,3 4-1,-3-4-44,0 0-1,0 0 0,0 0 1,-1 0-1,1 0 0,0 0 1,0 0-1,-1 0 0,1 0 1,0 0-1,-1 0 0,1-1 1,-1 1-1,1 0 0,-1 0 0,1 0 1,-1 0-1,0-1 0,1 1 1,-1 0-1,0-1 0,0 1 1,0-1-1,1 1 0,-1-1 1,0 1-1,0-1 0,0 1 1,0-1-1,0 0 0,0 1 1,0-1-1,-2 0 0,-14 6-3,0-2 0,-1 0 0,1-1 0,-24 1 0,-80-2 0,72-1 0,-337 0-823,-199-3-4999,-26 0 2567,146 30 8910,369-19-3320,302-8-425,197 1-1910,313-5 0,-119-59 0,-231 16 0,-320 42 0,67-9 0,-98 10 0,0-1 0,-1 0 0,0-1 0,0 0 0,20-12 0,-5-4 0,-29 21 0,1-1 0,-1 1 0,1 0 0,0-1 0,-1 1 0,1-1 0,-1 1 0,1-1 0,-1 1 0,0-1 0,1 0 0,-1 1 0,1-1 0,-1 1 0,0-1 0,0 0 0,1 1 0,-1-1 0,0 0 0,0 1 0,0-1 0,0 0 0,0 0 0,0 1 0,0-1 0,0 0 0,0 1 0,0-1 0,0 0 0,0 1 0,0-1 0,-1 0 0,1 0 0,0 1 0,0-1 0,-1 1 0,1-1 0,0 0 0,-1 1 0,1-1 0,-1 1 0,1-1 0,-1 1 0,1-1 0,-1 1 0,1-1 0,-2 1 0,-10-5 0,0 1 0,0 1 0,0 0 0,0 1 0,-1 0 0,1 1 0,-1 0 0,-16 2 0,1-1 0,-54 0 0,0 4 0,-149 26 0,-159 60 0,300-67 0,57-15 0,-46 12 0,72-17 0,-1 0 0,1 0 0,0 0 0,0 1 0,0 0 0,1 0 0,-10 8 0,15-11 1,1-1 0,-1 1 0,0 0 0,0 0-1,1 0 1,-1 0 0,0 0 0,1 0 0,-1 0 0,1 0-1,-1 0 1,1 0 0,0 0 0,-1 0 0,1 0 0,0 0-1,0 0 1,0 0 0,0 0 0,0 0 0,0 1 0,0-1-1,0 0 1,0 0 0,1 2 0,14 22-1255,-14-25 1121,26 30-6693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9:05:44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1335 856 24575,'-655'0'0,"598"-3"0,-78-13 0,-25-3 0,124 17 0,0-1 0,0-2 0,1-2 0,-1-1 0,-48-19 0,77 24 0,0 0 0,1 0 0,0-1 0,0 0 0,0-1 0,-6-4 0,11 8 0,0 0 0,0 0 0,0 0 0,0 0 0,0 0 0,0 0 0,0 0 0,0 0 0,0 0 0,1-1 0,-1 1 0,0 0 0,1-1 0,-1 1 0,1 0 0,-1-1 0,1 1 0,0 0 0,-1-1 0,1 1 0,0-1 0,0 1 0,0-1 0,0 1 0,1 0 0,-1-1 0,0 1 0,0-1 0,1 1 0,-1 0 0,1-1 0,-1 1 0,1 0 0,0-1 0,-1 1 0,1 0 0,2-2 0,1-1 0,1 0 0,-1 0 0,1 1 0,0-1 0,1 1 0,-1 0 0,0 0 0,1 1 0,0 0 0,7-2 0,68-12 0,-40 10 0,75-19 0,101-15 0,111 22 0,-53 5 0,-75-4 0,572-29 0,-551 46-927,111 1-6104,-142 0 5585,-1-1 5730,-186 0-4094,12 0 640,0 1 0,-1 0 1,25 5-1,-36-5-726,0 0 0,1 0 0,-1 0 1,0 0-1,1 1 0,-1 0 0,0 0 0,0-1 1,4 5-1,-6-5-78,0 0-1,0 1 1,0-1 0,0 0 0,0 1 0,0-1 0,0 1 0,-1-1 0,1 1-1,0 0 1,-1-1 0,1 1 0,-1 0 0,0-1 0,0 1 0,1 0 0,-1-1-1,0 1 1,0 0 0,-1 2 0,1-2-25,-1 0 0,1 0 1,-1 0-1,0 0 0,1-1 0,-1 1 0,0 0 1,0-1-1,0 1 0,0 0 0,0-1 0,-1 1 1,1-1-1,0 0 0,-1 1 0,1-1 0,-1 0 1,1 0-1,-1 0 0,0 0 0,-1 1 0,-44 12-3,45-14 2,-366 48 0,220-33 0,-533 7 0,609-19 0,-81 13 0,-47 3 0,-78-19 0,1069 0 0,-381-1 0,-444 0 0,-1-3 0,-42-8 0,3-1 0,-416-28 0,-7 35 0,475 7 0,1-2 0,-1 0 0,0-1 0,1-2 0,-1 0 0,1-1 0,0-1 0,1-1 0,0-1 0,0-1 0,0 0 0,-28-20 0,46 28 0,0-1 0,0 1 0,0 0 0,0-1 0,0 1 0,0-1 0,1 0 0,-1 0 0,0 1 0,1-1 0,0 0 0,-1 0 0,1-1 0,0 1 0,0 0 0,0 0 0,-1-4 0,3 4 0,-1 1 0,1-1 0,-1 1 0,1 0 0,-1-1 0,1 1 0,0 0 0,0-1 0,-1 1 0,1 0 0,0 0 0,0 0 0,0 0 0,0 0 0,1 0 0,-1 0 0,0 0 0,0 0 0,1 1 0,-1-1 0,0 0 0,1 1 0,-1-1 0,0 1 0,1 0 0,-1-1 0,1 1 0,-1 0 0,3 0 0,33-6 0,0 1 0,0 2 0,0 2 0,49 4 0,-13-1 0,107 2 0,249-6 0,-256-15 0,23-2 0,-87 15 0,-1-4 0,156-34 0,-233 33 0,-31 9 0,0 0 0,1 0 0,-1 0 0,0 0 0,0 0 0,1 0 0,-1 0 0,0 0 0,0 0 0,1 0 0,-1 0 0,0-1 0,0 1 0,1 0 0,-1 0 0,0 0 0,0 0 0,0 0 0,1-1 0,-1 1 0,0 0 0,0 0 0,0 0 0,0-1 0,0 1 0,1 0 0,-1 0 0,0 0 0,0-1 0,0 1 0,0 0 0,0 0 0,0-1 0,0 1 0,0 0 0,0 0 0,0-1 0,0 1 0,0 0 0,0 0 0,0-1 0,-11-3 0,-20 0 0,-26 5 0,1 2 0,0 3 0,-59 13 0,62-10 0,-49 9-1316,-363 54-1238,314-56 4489,-169-3 0,307-13-1935,7 1 0,-1-1 0,1 0 0,0 0 0,-1 0 0,1-1 0,0 0 0,0 0 0,0-1 0,0 0 0,0 0 0,0 0 0,-10-6 0,16 7 0,-1 1 0,0-1 0,1 1 0,-1-1 0,0 0 0,1 1 0,-1-1 0,1 0 0,0 0 0,-1 0 0,1 1 0,-1-1 0,1 0 0,0 0 0,0 0 0,-1 0 0,1 0 0,0 1 0,0-1 0,0 0 0,0 0 0,0 0 0,0 0 0,0 0 0,0 0 0,1 0 0,-1 1 0,0-1 0,1 0 0,-1 0 0,0 0 0,1 0 0,-1 1 0,1-1 0,-1 0 0,1 0 0,-1 1 0,1-1 0,0 0 0,-1 1 0,2-2 0,32-23 0,-12 13 0,0 1 0,1 1 0,0 2 0,0 0 0,1 1 0,0 1 0,30-3 0,177-4 0,-64 7 0,-127 4 0,-1-3 0,0-1 0,49-15 0,39-17 0,126-45 0,-247 79 0,1 1 0,-1 0 0,1-1 0,-1 0 0,0-1 0,-1 0 0,1 1 0,-1-2 0,9-10 0,-13 15 0,0-1 0,0 0 0,0 1 0,0-1 0,0 0 0,0 0 0,0 0 0,-1 1 0,1-1 0,-1 0 0,1 0 0,-1 0 0,0 0 0,0 0 0,0 0 0,0 0 0,0 0 0,0 0 0,-1 0 0,1 0 0,0 0 0,-1 0 0,0 0 0,1 1 0,-1-1 0,0 0 0,0 0 0,0 1 0,0-1 0,0 0 0,-1 1 0,1-1 0,0 1 0,-1 0 0,1-1 0,-1 1 0,1 0 0,-1 0 0,0 0 0,-2-2 0,-9-3 0,0-1 0,1 2 0,-2-1 0,1 2 0,-1 0 0,1 0 0,-1 2 0,0-1 0,-16 1 0,-23 0 0,-62 6 0,-48 8 0,-243 50 0,317-41 0,1 3 0,1 4 0,1 4 0,-108 57 0,-27 21 0,-37 20 0,236-119 0,-1-1 0,-24 8 0,25-11 0,-35 18 0,56-24 0,-1-1 0,1 1 0,-1-1 0,1 1 0,-1 0 0,1 0 0,0-1 0,-1 1 0,1 0 0,0 0 0,0 1 0,0-1 0,0 0 0,0 0 0,0 0 0,0 1 0,0-1 0,0 1 0,0-1 0,1 0 0,-1 1 0,1-1 0,-1 1 0,1-1 0,0 1 0,-1 0 0,1 2 0,1-3 0,0 1 0,0-1 0,0 1 0,1-1 0,-1 0 0,0 1 0,1-1 0,-1 0 0,1 0 0,-1 0 0,1 0 0,0 0 0,-1 0 0,1-1 0,0 1 0,0 0 0,0-1 0,-1 1 0,1-1 0,0 0 0,0 0 0,0 0 0,0 0 0,1 0 0,40 0 0,0-1 0,0-2 0,60-13 0,-55 8 0,105-17 0,-2-6 0,193-66 0,123-97 0,-448 185 0,90-32 0,-72 29 0,-1-2 0,52-27 0,-59 27 0,10-9 0,-38 23 0,-1 0 0,0 0 0,0 0 0,0 0 0,0 0 0,0-1 0,0 1 0,0 0 0,0 0 0,0 0 0,0 0 0,0-1 0,0 1 0,0 0 0,0 0 0,0 0 0,0 0 0,0-1 0,0 1 0,0 0 0,0 0 0,0 0 0,0 0 0,0-1 0,0 1 0,-1 0 0,1 0 0,0 0 0,0 0 0,0 0 0,0-1 0,0 1 0,0 0 0,0 0 0,-1 0 0,1 0 0,0 0 0,0 0 0,0 0 0,0 0 0,0 0 0,-1 0 0,1 0 0,0-1 0,0 1 0,0 0 0,0 0 0,-1 0 0,1 0 0,0 0 0,0 0 0,0 0 0,0 0 0,-1 0 0,1 1 0,0-1 0,0 0 0,0 0 0,-1 0 0,-13-2 0,-106 0 0,1 4 0,-201 31 0,-228 85 0,276-38 0,46-12 0,203-60 0,30-7 0,39-8 0,-21 1 0,333-76 0,9 31 0,-292 46 0,0-4 0,128-30 0,-52 9 0,-116 25 0,-1-1 0,0-1 0,0-2 0,0-1 0,36-17 0,-68 26 0,1 0 0,-1 0 0,0 0 0,0 0 0,0 0 0,-1 0 0,1-1 0,0 1 0,0 0 0,-1-1 0,1 0 0,-1 1 0,1-1 0,-1 0 0,0 0 0,0 0 0,1 0 0,-1 0 0,-1 0 0,1 0 0,0 0 0,0 0 0,-1 0 0,1 0 0,-1-1 0,0 1 0,0 0 0,0 0 0,0-1 0,0 1 0,0 0 0,0 0 0,-2-4 0,1 3 0,-1-1 0,0 1 0,0 0 0,0 0 0,-1 0 0,1 0 0,-1 0 0,0 0 0,1 0 0,-1 1 0,-1 0 0,1-1 0,0 1 0,0 0 0,-1 1 0,1-1 0,-1 0 0,0 1 0,-6-2 0,-37-5 0,0 1 0,-1 3 0,0 1 0,-56 5 0,31-1 0,-39 0 0,-1 5 0,1 5 0,-162 37 0,-44 24 0,309-69 0,-31 8 0,38-10 0,0-1 0,0 1 0,1 0 0,-1 0 0,0-1 0,1 1 0,-1 0 0,1 0 0,-1 1 0,1-1 0,-1 0 0,1 0 0,0 1 0,-1-1 0,-1 3 0,4-3 0,-1 0 0,0-1 0,0 1 0,0 0 0,1 0 0,-1-1 0,0 1 0,1 0 0,-1-1 0,0 1 0,1 0 0,-1-1 0,1 1 0,-1-1 0,1 1 0,0-1 0,-1 1 0,1-1 0,-1 1 0,1-1 0,0 0 0,-1 1 0,1-1 0,0 0 0,-1 0 0,1 1 0,0-1 0,0 0 0,-1 0 0,1 0 0,1 0 0,31 6 0,76 3 0,179-8 0,-147-4 0,-38 3 0,-1-5 0,0-5 0,116-25 0,-161 24 0,97-6 0,-152 17 0,-7-1 0,-22 1 0,-49 0 0,-207 0-1138,-176 2-5024,153 13 6678,292-14-516,-518 59 0,479-48-1160,42-10 1697,0 2 0,0 0 0,0 0 0,-18 11 0,25-13-335,0 1 1,0 0-1,0 0 0,1 0 0,-1 0 1,1 1-1,0-1 0,0 1 1,0 0-1,0 0 0,1 0 0,0 0 1,0 0-1,0 1 0,0-1 0,0 0 1,1 1-1,0 0 0,0-1 1,0 1-1,1 0 0,0-1 0,-1 1 1,2 0-1,0 7 0,-1-9-202,1 1 0,0 0 0,0 0 0,0 0 0,0-1 0,1 1 0,0 0 0,0-1 0,0 1 0,0-1 0,0 0 0,0 0 0,1 0 0,0 0 0,-1 0 0,1 0 0,0-1 0,1 0 0,-1 1 0,0-1 0,1 0 0,-1-1 0,1 1 0,-1 0 0,1-1 0,0 0 0,0 0 0,7 1 0,10 2 0,1-2 0,0 0 0,44-3 0,-46 0 0,613-5 0,-631 6 0,9 0 0,0 0 0,0 0 0,0 2 0,0-1 0,12 4 0,-22-5 0,0 0 0,0 1 0,0-1 0,0 0 0,-1 0 0,1 1 0,0-1 0,0 0 0,0 1 0,-1-1 0,1 1 0,0-1 0,-1 1 0,1 0 0,0-1 0,-1 1 0,1-1 0,-1 1 0,1 0 0,-1 0 0,1-1 0,-1 1 0,0 0 0,1 0 0,-1 0 0,0-1 0,1 1 0,-1 0 0,0 0 0,0 0 0,0 0 0,0-1 0,0 1 0,0 0 0,0 0 0,0 0 0,0 0 0,0 0 0,-1-1 0,1 1 0,0 0 0,-1 0 0,1 0 0,0-1 0,-1 1 0,1 0 0,-1 0 0,1-1 0,-1 1 0,1 0 0,-1-1 0,0 1 0,0 0 0,-5 5 0,1-1 0,-1 0 0,0-1 0,-11 8 0,-7 1 0,-1-1 0,0-1 0,0-1 0,-1-2 0,0 0 0,-1-2 0,0 0 0,-37 1 0,-29-2 0,-105-8 0,74-1 0,64 5 0,-58-4 0,115 3-57,-1 0 0,1 0 1,-1-1-1,1 1 0,-1-1 0,1 0 0,-1 0 0,1 0 0,0-1 0,0 1 0,0-1 1,0 0-1,0 0 0,0 0 0,0 0 0,0 0 0,1-1 0,-1 1 0,1-1 1,0 0-1,0 1 0,0-1 0,-3-5 0,-4-16-6769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9:05:50.6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9:05:57.8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3692 537 24575,'-71'4'0,"0"3"0,-96 21 0,97-13 0,0-4 0,-102 3 0,-803-17 0,1198 23 0,-25 0 0,-17-19 0,-77-2 0,130 16 0,-143-3 0,-21-4 0,0 3 0,116 35 0,-120-23 0,-1 4 0,-1 2 0,101 63 0,-149-82 0,-7-5 0,0 1 0,0 0 0,-1 0 0,0 1 0,8 8 0,-14-13 0,0 0 0,-1 0 0,1 1 0,-1-1 0,1 0 0,-1 1 0,0-1 0,0 1 0,0-1 0,-1 1 0,1 0 0,0-1 0,-1 1 0,0 0 0,1-1 0,-1 1 0,0 0 0,-1 0 0,1-1 0,0 1 0,-1 0 0,0-1 0,1 1 0,-3 4 0,-1 1 0,0 0 0,-1 0 0,0-1 0,0 0 0,-1 0 0,0 0 0,0 0 0,-1-1 0,0 0 0,0-1 0,0 1 0,-1-1 0,1-1 0,-1 0 0,0 0 0,-18 6 0,-2 0 0,0-2 0,-1-1 0,-52 5 0,-7-3 0,-1-3 0,1-5 0,-1-3 0,1-5 0,-158-31 0,194 23 0,0-3 0,1-1 0,1-3 0,-71-42 0,82 38 0,-39-32 0,50 35 0,-2 2 0,-60-35 0,79 51 0,-98-52 0,96 49 0,1 0 0,0-1 0,0 0 0,1-1 0,0 0 0,-10-13 0,19 20 0,-1 1 0,1-1 0,0 0 0,0 0 0,0 0 0,1 0 0,-1 0 0,1 0 0,-1-1 0,1 1 0,0 0 0,1-1 0,-1 1 0,0-1 0,1 1 0,0-1 0,0 1 0,0-1 0,0 1 0,0-1 0,1 1 0,0 0 0,0-1 0,0 1 0,0-1 0,0 1 0,0 0 0,1 0 0,0 0 0,-1 0 0,1 0 0,0 0 0,1 0 0,-1 1 0,0-1 0,1 1 0,0 0 0,-1-1 0,4-1 0,7-4 0,-1 0 0,1 1 0,0 0 0,0 1 0,1 0 0,0 1 0,0 1 0,16-3 0,35-2 0,-1 3 0,2 3 0,81 6 0,-33 0 0,-46-1 0,99-4 0,-162 2 0,-1 0 0,0-1 0,1 1 0,-1-1 0,1 0 0,-1 0 0,0-1 0,0 1 0,0-1 0,6-3 0,-9 5 0,-1-1 0,0 1 0,0 0 0,0 0 0,0 0 0,0 0 0,1-1 0,-1 1 0,0 0 0,0 0 0,0-1 0,0 1 0,0 0 0,0 0 0,0-1 0,0 1 0,0 0 0,0 0 0,0-1 0,0 1 0,0 0 0,0 0 0,0 0 0,0-1 0,0 1 0,0 0 0,0 0 0,0-1 0,0 1 0,0 0 0,0 0 0,0-1 0,-1 1 0,1 0 0,0 0 0,0 0 0,0-1 0,0 1 0,0 0 0,-1 0 0,1 0 0,0 0 0,0 0 0,-1-1 0,1 1 0,0 0 0,0 0 0,0 0 0,-1 0 0,1 0 0,0 0 0,0 0 0,-1 0 0,1 0 0,-1 0 0,-15-5 0,16 5 0,-55-7 0,0 2 0,0 3 0,-57 4 0,21 0 0,-573 0 0,645-2 0,0-1 0,0-1 0,0-1 0,1 0 0,-1-1 0,1-1 0,-1-1 0,2 0 0,-30-16 0,44 20 0,-1 0 0,1 0 0,0 0 0,0-1 0,0 0 0,1 1 0,-1-1 0,1 0 0,-1 0 0,1-1 0,0 1 0,0 0 0,0-1 0,-1-3 0,3 5 0,-1 0 0,1 1 0,0-1 0,0 1 0,0-1 0,0 0 0,0 1 0,0-1 0,0 1 0,0-1 0,1 0 0,-1 1 0,1-1 0,-1 1 0,1-1 0,-1 1 0,1-1 0,0 1 0,0 0 0,0-1 0,0 1 0,0 0 0,0 0 0,0 0 0,0-1 0,0 1 0,1 0 0,-1 0 0,0 1 0,1-1 0,-1 0 0,1 0 0,-1 1 0,1-1 0,2 0 0,15-4 0,1 1 0,-1 0 0,1 1 0,0 2 0,0 0 0,0 1 0,26 3 0,5-1 0,525 1 0,-567-3 0,0 0 0,0 1 0,0 0 0,-1 1 0,1 0 0,11 4 0,-18-6 0,0 1 0,0 0 0,-1-1 0,1 1 0,0 0 0,0 0 0,-1 0 0,1 1 0,0-1 0,-1 0 0,1 0 0,-1 1 0,0-1 0,1 1 0,-1 0 0,0-1 0,0 1 0,0 0 0,0 0 0,0-1 0,0 1 0,-1 0 0,1 0 0,-1 0 0,1 0 0,-1 0 0,0 0 0,0 0 0,0 0 0,0 0 0,0 0 0,0 0 0,0 0 0,-1 3 0,0-3 0,0 0 0,0 0 0,0-1 0,0 1 0,0 0 0,0 0 0,0 0 0,-1-1 0,1 1 0,-1-1 0,1 1 0,-1-1 0,0 1 0,0-1 0,1 0 0,-1 0 0,0 0 0,0 0 0,0 0 0,0-1 0,-3 2 0,-49 9 0,47-10 0,-90 7 0,-171-9 0,128-2 0,8 1 0,-220 4 0,198 17 0,-38 0 0,148-19 0,25-1 0,1 1 0,-21 3 0,39-3 0,0 0 0,-1 0 0,1 0 0,0 0 0,0 0 0,0 0 0,0 0 0,0 0 0,0 0 0,-1 0 0,1 0 0,0 0 0,0 0 0,0 0 0,0 0 0,0 0 0,-1 0 0,1 0 0,0 0 0,0 0 0,0 0 0,0 0 0,0 0 0,0 0 0,0 0 0,-1 0 0,1 0 0,0 0 0,0 0 0,0 0 0,0 0 0,0 1 0,0-1 0,0 0 0,0 0 0,0 0 0,-1 0 0,1 0 0,0 0 0,0 0 0,0 1 0,0-1 0,0 0 0,0 0 0,0 0 0,0 0 0,0 0 0,0 0 0,0 1 0,0-1 0,0 0 0,0 0 0,0 0 0,0 0 0,0 0 0,0 1 0,0-1 0,0 0 0,0 0 0,1 0 0,-1 0 0,0 0 0,11 7 0,18 3 0,34-1 0,1-2 0,1-3 0,87-7 0,-51 1 0,-46 2 0,-6-2 0,-1 2 0,0 3 0,62 11 0,-87-10 0,-10-2 0,-1 1 0,0 0 0,-1 0 0,1 1 0,12 7 0,-20-10 0,-1 1 0,0 0 0,0 1 0,-1-1 0,1 0 0,0 1 0,-1-1 0,0 1 0,1 0 0,-1 0 0,0 0 0,0 0 0,-1 0 0,1 0 0,-1 1 0,1-1 0,-1 1 0,0-1 0,0 1 0,-1-1 0,1 1 0,-1 4 0,0-1 0,0-1 0,-1 1 0,0-1 0,-1 1 0,0-1 0,1 0 0,-2 0 0,1 1 0,-1-1 0,0-1 0,0 1 0,-1 0 0,0-1 0,0 0 0,0 0 0,0 0 0,-1 0 0,0-1 0,-7 6 0,-6 4 0,0 0 0,-1-2 0,-1 0 0,-26 11 0,-20 5 0,-1-2 0,-2-3 0,0-3 0,-1-3 0,-1-3 0,0-4 0,-1-2 0,0-3 0,0-4 0,-102-11 0,142 6 0,-23-2 0,-1-2 0,-64-19 0,99 16 0,21 11 0,0 0 0,0-1 0,0 1 0,1 0 0,-1 0 0,0-1 0,0 1 0,0 0 0,0-1 0,0 1 0,0 0 0,1 0 0,-1-1 0,0 1 0,0 0 0,0 0 0,1-1 0,-1 1 0,0 0 0,0 0 0,1 0 0,-1-1 0,0 1 0,1 0 0,-1 0 0,0 0 0,0 0 0,1 0 0,-1 0 0,0 0 0,1-1 0,-1 1 0,0 0 0,1 0 0,-1 0 0,47-5 0,125 4 0,19-1 0,-150 0 0,-1-3 0,69-16 0,-45 6 0,0 3 0,113-6 0,133 15 0,-204 4 0,-88-1 0,0 1 0,33 5 0,-47-6 0,-1 1 0,1 0 0,0 0 0,0 0 0,-1 1 0,1-1 0,-1 1 0,1 0 0,-1 0 0,1 0 0,-1 0 0,0 1 0,0-1 0,0 1 0,-1 0 0,1 0 0,-1 0 0,1 0 0,2 5 0,-4-6 0,-1-1 0,1 1 0,-1-1 0,1 1 0,-1-1 0,1 1 0,-1 0 0,0-1 0,0 1 0,0-1 0,0 1 0,0 0 0,-1-1 0,1 1 0,0-1 0,-1 1 0,1-1 0,-1 1 0,1-1 0,-2 3 0,0-1 0,0 0 0,0-1 0,-1 1 0,1-1 0,0 1 0,-1-1 0,0 0 0,0 0 0,-3 2 0,-4 2 0,0-2 0,0 1 0,-1-1 0,1-1 0,-14 3 0,-38 3 0,0-3 0,-100-4 0,110-2 0,0-1 0,-1-3 0,-74-15 0,-98-35 0,102 25 0,73 20 0,1-3 0,0-3 0,-63-26 0,83 28 0,16 8 0,1-1 0,0 0 0,-21-15 0,32 21 0,1 0 0,-1 0 0,1 0 0,-1-1 0,1 1 0,0 0 0,-1-1 0,1 1 0,-1 0 0,1-1 0,0 1 0,-1 0 0,1-1 0,0 1 0,-1-1 0,1 1 0,0-1 0,0 1 0,0 0 0,-1-1 0,1 1 0,0-1 0,0 1 0,0-1 0,0 1 0,0-1 0,0 1 0,0-1 0,0 1 0,0-1 0,0 1 0,0-1 0,0 1 0,0-1 0,0 1 0,1-1 0,-1 1 0,0-1 0,0 1 0,1-1 0,-1 0 0,2 0 0,0-1 0,0 1 0,1 0 0,-1 0 0,0 0 0,0 0 0,1 0 0,-1 0 0,4 0 0,57-8 0,-62 9 0,397-3 0,-199 7 0,-80-7 0,131 7 0,-247-4 0,-1 0 0,1 0 0,0 1 0,-1-1 0,1 1 0,0-1 0,-1 1 0,1 0 0,-1 0 0,0 1 0,1-1 0,-1 0 0,0 1 0,1-1 0,-1 1 0,0 0 0,0 0 0,-1 0 0,1 0 0,0 0 0,-1 0 0,1 0 0,-1 1 0,3 3 0,-4-3 0,1-1 0,-1 1 0,0-1 0,0 1 0,0-1 0,0 1 0,0-1 0,0 1 0,-1-1 0,0 1 0,1-1 0,-1 1 0,0-1 0,0 1 0,0-1 0,0 0 0,0 0 0,-1 1 0,1-1 0,-1 0 0,1 0 0,-1 0 0,0-1 0,0 1 0,0 0 0,-4 2 0,-2 2 0,-1-1 0,0 0 0,0 0 0,-1-1 0,1 0 0,-1-1 0,0 0 0,0 0 0,-13 1 0,-101 7 0,111-11 0,-446-3 0,300-16 0,137 15 0,0-1 0,1-1 0,0-1 0,-1-1 0,-19-11 0,37 16 0,1 1 0,-1 0 0,1-1 0,-1 0 0,1 1 0,0-2 0,0 1 0,0 0 0,0 0 0,1-1 0,-1 0 0,1 1 0,-3-8 0,4 9 0,1 0 0,-1 0 0,1 0 0,-1 1 0,1-1 0,0 0 0,0 0 0,0 0 0,0 0 0,0 0 0,1 0 0,-1 1 0,1-1 0,-1 0 0,1 0 0,-1 0 0,1 1 0,0-1 0,0 0 0,0 1 0,0-1 0,0 1 0,0-1 0,1 1 0,-1-1 0,0 1 0,1 0 0,-1 0 0,1-1 0,-1 1 0,1 0 0,0 1 0,3-3 0,4-1 0,0 0 0,1 1 0,0 0 0,0 0 0,0 1 0,0 0 0,17 0 0,79 3 0,-59 1 0,69 1 0,212-4 0,-306-1 0,42-8 0,-59 8 0,1 1 0,0-1 0,-1 0 0,1 0 0,-1-1 0,1 1 0,-1-1 0,0 0 0,0-1 0,-1 1 0,1-1 0,4-5 0,-8 9 0,-1-1 0,1 0 0,-1 1 0,1-1 0,-1 0 0,1 0 0,-1 0 0,1 1 0,-1-1 0,0 0 0,1 0 0,-1 0 0,0 0 0,0 0 0,0 0 0,1 0 0,-1 0 0,0 0 0,0 1 0,0-1 0,-1 0 0,1 0 0,0 0 0,0 0 0,0 0 0,-1 0 0,1 0 0,0 0 0,-1 1 0,1-1 0,-1 0 0,1 0 0,-1 0 0,0 1 0,1-1 0,-1 0 0,0 1 0,1-1 0,-1 1 0,0-1 0,1 1 0,-3-2 0,-3-1 0,0 0 0,-1 0 0,1 0 0,-12-3 0,-63-14 0,-103-11 0,129 23 0,-115-9 0,-274 6 0,374 12 0,35-3 0,1-1 0,-45-10 0,-31-4 0,26 11 0,-144 8 0,224-1 0,0-1 0,0 1 0,0-1 0,0 1 0,0 0 0,0 1 0,0-1 0,0 1 0,0-1 0,1 1 0,-1 1 0,1-1 0,-1 0 0,1 1 0,-5 4 0,7-5 0,-1 0 0,1 0 0,0 0 0,0 1 0,0-1 0,0 0 0,0 0 0,0 1 0,1-1 0,-1 1 0,1-1 0,0 0 0,0 1 0,-1-1 0,2 1 0,-1-1 0,0 1 0,0-1 0,1 1 0,-1-1 0,1 0 0,0 1 0,0-1 0,0 0 0,0 0 0,3 5 0,8 10 0,0 1 0,2-2 0,0 0 0,1 0 0,0-2 0,1 1 0,33 21 0,-18-13 0,35 34 0,-2 13 0,-35-36 0,36 31 0,-51-51 0,1 2 0,-2 0 0,0 0 0,15 27 0,21 27 0,-48-68 0,0-1 0,1 1 0,-1-1 0,0 0 0,1 1 0,-1-1 0,0 0 0,1 0 0,0 0 0,-1 0 0,1 0 0,-1 0 0,1-1 0,0 1 0,0 0 0,-1-1 0,4 1 0,-3-1 0,-1 0 0,0 0 0,1-1 0,-1 1 0,1 0 0,-1-1 0,0 1 0,1-1 0,-1 0 0,0 1 0,0-1 0,1 0 0,-1 0 0,0 0 0,0 1 0,0-1 0,2-3 0,3-4 0,-1 0 0,0-1 0,0 0 0,0 0 0,3-12 0,-7 18 0,48-122 0,-16 37 0,60-115 0,-3 57 0,-77 128 0,1 1 0,0 0 0,1 1 0,1 0 0,32-23 0,-39 33 0,1 1 0,0 1 0,0-1 0,0 1 0,1 1 0,-1 0 0,1 0 0,0 1 0,0 1 0,0 0 0,0 0 0,0 1 0,0 0 0,0 1 0,0 1 0,0-1 0,17 6 0,-19-4 0,0-1 0,-1 1 0,1 1 0,-1-1 0,0 1 0,0 1 0,-1 0 0,1 0 0,-1 0 0,0 1 0,0 0 0,-1 0 0,0 1 0,0 0 0,0 0 0,-1 0 0,0 1 0,-1-1 0,1 1 0,-1 1 0,5 14 0,-8-16 0,1-1 0,-1 1 0,0-1 0,0 1 0,0 0 0,-1 0 0,-1-1 0,1 1 0,-1 0 0,0-1 0,0 1 0,-1 0 0,-4 11 0,0-7 0,0 0 0,-1 0 0,-1 0 0,0-1 0,0 0 0,-13 12 0,14-15 0,-1 1 0,0-1 0,0 0 0,0-1 0,-1 0 0,0 0 0,0-1 0,-1 0 0,1 0 0,-1-1 0,0-1 0,-13 4 0,-110 27 0,86-21 0,0-1 0,-98 11 0,106-21 0,0-1 0,0-2 0,-1-2 0,1-2 0,0-1 0,1-2 0,0-2 0,0-1 0,-69-32 0,99 39 0,-1 0 0,0 0 0,-1 1 0,1 0 0,-1 1 0,1 0 0,-1 0 0,0 1 0,0 0 0,-13 2 0,19-1 0,0 0 0,1 1 0,-1 0 0,0 0 0,0 0 0,1 0 0,-1 1 0,0 0 0,1-1 0,0 1 0,-1 1 0,1-1 0,0 0 0,0 1 0,0-1 0,0 1 0,1 0 0,-1 0 0,1 0 0,0 0 0,-1 1 0,2-1 0,-1 1 0,0-1 0,1 1 0,-1-1 0,1 1 0,-1 5 0,1-2 0,-1 0 0,2 1 0,-1-1 0,1 0 0,0 1 0,0-1 0,1 0 0,0 1 0,3 8 0,3 8 0,15 33 0,3 11 0,-22-57 0,1 1 0,0-1 0,0 0 0,1-1 0,1 1 0,0-1 0,8 11 0,-10-16 0,1 0 0,-1 0 0,1-1 0,0 0 0,0 0 0,0 0 0,1-1 0,-1 0 0,1 0 0,0 0 0,0 0 0,0-1 0,0 0 0,0-1 0,7 2 0,12 1 0,0-2 0,1-1 0,-1 0 0,1-2 0,-1-1 0,0-1 0,45-11 0,0-8 0,92-39 0,-68 22 0,-53 25 0,0 2 0,1 2 0,0 1 0,72-5 0,174 10 0,-201 5 0,1019 4 0,-1079-6 0,1-1 0,-1-1 0,0-2 0,48-13 0,-27 1 0,78-37 0,-85 31 0,47-34 0,-65 41 0,-16 11 0,0 0 0,-1-1 0,1 1 0,-1-2 0,0 1 0,-1-1 0,0 1 0,0-1 0,0-1 0,-1 1 0,0-1 0,4-12 0,-6 15 0,-1 1 0,1-1 0,-1 0 0,-1 1 0,1-1 0,-1 0 0,0 0 0,0 0 0,0 1 0,0-1 0,-1 0 0,0 0 0,0 1 0,0-1 0,-1 0 0,1 1 0,-1-1 0,0 1 0,-1 0 0,1 0 0,-1 0 0,0 0 0,-5-6 0,-4-2 0,1 2 0,-2 0 0,0 0 0,0 1 0,-1 0 0,0 1 0,0 1 0,-21-8 0,-12 0 0,-68-14 0,17 5 0,29 7 0,0 3 0,-1 4 0,0 2 0,-128 3 0,137 3 0,-82-13 0,-22-2 0,110 16 0,24 1 0,-1-2 0,1 0 0,-38-9 0,15-3 0,2 0 0,0 2 0,-1 2 0,-58-3 0,51 14 0,43 0 0,1 0 0,-1-2 0,0 0 0,0 0 0,-27-7 0,42 7 0,0 1 0,0-1 0,1 0 0,-1 1 0,0-1 0,1 0 0,-1 0 0,0 0 0,1 0 0,-1-1 0,1 1 0,-2-2 0,3 2 0,-1 1 0,1-1 0,0 1 0,-1-1 0,1 0 0,0 1 0,0-1 0,0 1 0,-1-1 0,1 0 0,0 1 0,0-1 0,0 0 0,0 1 0,0-1 0,0 0 0,0 1 0,1-1 0,-1 1 0,0-1 0,0 0 0,0 1 0,1-1 0,-1 0 0,2-2 0,0 1 0,0 0 0,0 0 0,0 0 0,0 0 0,0 1 0,1-1 0,-1 0 0,1 1 0,-1 0 0,1-1 0,0 1 0,-1 0 0,1 1 0,3-2 0,24-4 0,1 1 0,45 0 0,1-1 0,465-24 0,2 12 0,-93 0 0,286-7 0,-460 15-189,237-18-298,-474 22 487,-24 3 0,1 1 0,0 1 0,19 0 0,-36 1 0,0 0 0,0 0 0,0 0 0,0 1 0,-1-1 0,1 0 0,0 0 0,0 0 0,0 0 0,0 0 0,0 0 0,0 0 0,0 0 0,0 0 0,0 0 0,0 1 0,0-1 0,0 0 0,0 0 0,0 0 0,0 0 0,0 0 0,0 0 0,0 0 0,0 1 0,0-1 0,0 0 0,0 0 0,0 0 0,0 0 0,0 0 0,0 0 0,0 0 0,0 0 0,0 1 0,0-1 0,0 0 0,0 0 0,0 0 0,0 0 0,0 0 0,0 0 0,1 0 0,-1 0 0,0 0 0,0 0 0,0 0 0,0 0 0,0 1 0,0-1 0,0 0 0,0 0 0,0 0 0,1 0 0,-1 0 0,0 0 0,0 0 0,0 0 0,0 0 0,0 0 0,0 0 0,0 0 0,0 0 0,1 0 0,-1 0 0,0 0 0,0 0 0,0 0 0,0 0 0,-11 8 0,-18 6 0,-1-3 33,-1-1-1,0-2 1,-1-1 0,-51 4-1,-134-4 281,-28 3-113,-143 14-200,327-22-54,0 2-1,-65 14 1,-119 35-437,133-26 162,-494 81-3197,-3-34 171,45 4 1085,10 27 5850,398-77-3435,112-23 2795,126-10-1783,-1-3-1,82-19 0,-8-3-1156,50-11 0,-125 25 13,1 3 0,94-3 0,162 12-112,-237 5-5,173 2-1780,299 41 0,880 226-3951,-852-120 4401,-588-146 1337,-5-3 236,0 1 0,0 0 0,0 0 0,-1 1 0,1-1 0,-1 1 0,0 1 0,0-1 0,0 1 0,0 0 0,-1 1 0,1-1 0,7 9 0,-2 8 1022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19:06:10.6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1056 1 24575,'-257'15'0,"57"-1"0,-213-11 0,411-3 0,0 0 0,1 0 0,-1 0 0,1 0 0,-1 0 0,0 0 0,1 1 0,-1-1 0,1 0 0,-1 1 0,1 0 0,-3 1 0,4-2 0,-1 0 0,1 0 0,0 1 0,0-1 0,0 0 0,0 0 0,0 1 0,0-1 0,0 0 0,0 1 0,0-1 0,0 0 0,0 1 0,0-1 0,0 0 0,0 0 0,0 1 0,0-1 0,0 0 0,1 1 0,-1-1 0,0 0 0,0 0 0,0 1 0,0-1 0,0 0 0,1 0 0,-1 0 0,0 1 0,0-1 0,0 0 0,1 0 0,-1 0 0,0 1 0,0-1 0,1 0 0,-1 0 0,4 2 0,0 1 0,-1-1 0,1-1 0,0 1 0,0 0 0,0-1 0,0 0 0,5 1 0,69 2 0,-60-4 0,1 0 0,0 2 0,-1 0 0,28 7 0,203 78 0,73 20 0,-221-85 0,59 16 0,-145-30 0,-15-7 0,0-1 0,0 0 0,0 0 0,0 1 0,0-1 0,1 0 0,-1 1 0,0-1 0,0 0 0,0 1 0,0-1 0,0 0 0,0 0 0,0 1 0,0-1 0,0 0 0,0 1 0,0-1 0,0 0 0,0 0 0,-1 1 0,1-1 0,0 0 0,0 1 0,0-1 0,0 0 0,0 0 0,-1 1 0,1-1 0,0 0 0,-2 1 0,1 1 0,0-1 0,-1-1 0,1 1 0,-1 0 0,1 0 0,-1 0 0,1-1 0,-1 1 0,0-1 0,1 1 0,-1-1 0,0 0 0,0 0 0,-1 1 0,-261 3 0,262-4 0,1 0 0,-1 0 0,0 0 0,1 0 0,-1 0 0,1 0 0,-1-1 0,1 1 0,-1 0 0,1-1 0,-1 1 0,1-1 0,-3-1 0,7-1 0,13 0 0,15 2 0,-7-1 0,1 1 0,-1 1 0,0 1 0,0 1 0,43 10 0,-66-12 0,0 0 0,-1 0 0,1 0 0,0 0 0,0 1 0,0-1 0,0 0 0,0 1 0,0-1 0,-1 1 0,1-1 0,0 1 0,0-1 0,0 1 0,-1-1 0,1 1 0,0 0 0,-1 0 0,1-1 0,-1 1 0,1 0 0,-1 0 0,1 0 0,-1 0 0,0 0 0,0 0 0,0 0 0,-1-1 0,1 1 0,-1 0 0,1 0 0,-1-1 0,1 1 0,-1 0 0,1-1 0,-1 1 0,0-1 0,1 1 0,-1 0 0,0-1 0,1 0 0,-1 1 0,0-1 0,0 1 0,0-1 0,-48 17 0,-260 83 0,-25 6 0,242-83 0,-2-3 0,-159 12 0,248-31 0,2-1 0,0 1 0,0-1 0,0 0 0,0 0 0,0 0 0,0 0 0,0-1 0,0 1 0,0-1 0,0 1 0,1-1 0,-5-2 0,7 2 0,1 1 0,-1-1 0,1 0 0,-1 0 0,1 1 0,-1-1 0,1 0 0,-1 1 0,1-1 0,0 0 0,0 1 0,-1-1 0,1 1 0,0-1 0,0 1 0,-1-1 0,1 1 0,0 0 0,0-1 0,0 1 0,0 0 0,0 0 0,-1 0 0,1 0 0,0 0 0,0-1 0,0 2 0,2-1 0,27-2 0,-18 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5.png"/><Relationship Id="rId7" Type="http://schemas.openxmlformats.org/officeDocument/2006/relationships/image" Target="../media/image42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6.svg"/><Relationship Id="rId9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8.svg"/><Relationship Id="rId7" Type="http://schemas.openxmlformats.org/officeDocument/2006/relationships/image" Target="../media/image4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5.xml"/><Relationship Id="rId3" Type="http://schemas.openxmlformats.org/officeDocument/2006/relationships/image" Target="../media/image2.sv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2111" y="5925172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98868" y="-3084022"/>
            <a:ext cx="9144000" cy="6168044"/>
          </a:xfrm>
          <a:custGeom>
            <a:avLst/>
            <a:gdLst/>
            <a:ahLst/>
            <a:cxnLst/>
            <a:rect l="l" t="t" r="r" b="b"/>
            <a:pathLst>
              <a:path w="9144000" h="6168044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40094" y="215105"/>
            <a:ext cx="1638413" cy="1627191"/>
          </a:xfrm>
          <a:custGeom>
            <a:avLst/>
            <a:gdLst/>
            <a:ahLst/>
            <a:cxnLst/>
            <a:rect l="l" t="t" r="r" b="b"/>
            <a:pathLst>
              <a:path w="1638413" h="1627191">
                <a:moveTo>
                  <a:pt x="0" y="0"/>
                </a:moveTo>
                <a:lnTo>
                  <a:pt x="1638412" y="0"/>
                </a:lnTo>
                <a:lnTo>
                  <a:pt x="1638412" y="1627190"/>
                </a:lnTo>
                <a:lnTo>
                  <a:pt x="0" y="162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88367" y="5018283"/>
            <a:ext cx="14658934" cy="14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 dirty="0">
                <a:solidFill>
                  <a:srgbClr val="FFBF40"/>
                </a:solidFill>
                <a:latin typeface="Now Bold Bold"/>
              </a:rPr>
              <a:t>GESTION DU STOCK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8367" y="3283914"/>
            <a:ext cx="12801634" cy="141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50"/>
              </a:lnSpc>
            </a:pPr>
            <a:r>
              <a:rPr lang="en-US" sz="8250" spc="767">
                <a:solidFill>
                  <a:srgbClr val="2B26AD"/>
                </a:solidFill>
                <a:latin typeface="Now Bold Bold"/>
              </a:rPr>
              <a:t>APPLICATION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8367" y="6774058"/>
            <a:ext cx="8925866" cy="54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8"/>
              </a:lnSpc>
            </a:pPr>
            <a:r>
              <a:rPr lang="en-US" sz="3170">
                <a:solidFill>
                  <a:srgbClr val="2B26AD"/>
                </a:solidFill>
                <a:latin typeface="Montserrat Classic Bold"/>
              </a:rPr>
              <a:t>Soutenance du stage technique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504975"/>
            <a:ext cx="2962265" cy="10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056">
                <a:solidFill>
                  <a:srgbClr val="000000"/>
                </a:solidFill>
                <a:latin typeface="Open Sans Extra Bold"/>
              </a:rPr>
              <a:t>Réalisé par :</a:t>
            </a:r>
          </a:p>
          <a:p>
            <a:pPr>
              <a:lnSpc>
                <a:spcPts val="2879"/>
              </a:lnSpc>
            </a:pPr>
            <a:r>
              <a:rPr lang="en-US" sz="2056">
                <a:solidFill>
                  <a:srgbClr val="000000"/>
                </a:solidFill>
                <a:latin typeface="Open Sans Extra Bold Italics"/>
              </a:rPr>
              <a:t>Souhaila Bouazzaoui</a:t>
            </a:r>
          </a:p>
          <a:p>
            <a:pPr>
              <a:lnSpc>
                <a:spcPts val="2879"/>
              </a:lnSpc>
            </a:pPr>
            <a:r>
              <a:rPr lang="en-US" sz="2056">
                <a:solidFill>
                  <a:srgbClr val="000000"/>
                </a:solidFill>
                <a:latin typeface="Open Sans Extra Bold Italics"/>
              </a:rPr>
              <a:t>Naoufal Guenoduz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6474" y="8504975"/>
            <a:ext cx="3621059" cy="76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6"/>
              </a:lnSpc>
            </a:pPr>
            <a:r>
              <a:rPr lang="en-US" sz="2190" dirty="0" err="1">
                <a:solidFill>
                  <a:srgbClr val="000000"/>
                </a:solidFill>
                <a:latin typeface="Open Sans Extra Bold"/>
              </a:rPr>
              <a:t>Encadrée</a:t>
            </a:r>
            <a:r>
              <a:rPr lang="en-US" sz="2190" dirty="0">
                <a:solidFill>
                  <a:srgbClr val="000000"/>
                </a:solidFill>
                <a:latin typeface="Open Sans Extra Bold"/>
              </a:rPr>
              <a:t> par :</a:t>
            </a:r>
          </a:p>
          <a:p>
            <a:pPr>
              <a:lnSpc>
                <a:spcPts val="3066"/>
              </a:lnSpc>
            </a:pPr>
            <a:r>
              <a:rPr lang="en-US" sz="2190" dirty="0">
                <a:solidFill>
                  <a:srgbClr val="000000"/>
                </a:solidFill>
                <a:latin typeface="Open Sans Extra Bold Italics"/>
              </a:rPr>
              <a:t>M. </a:t>
            </a:r>
            <a:r>
              <a:rPr lang="en-US" sz="2190" dirty="0" err="1">
                <a:solidFill>
                  <a:srgbClr val="000000"/>
                </a:solidFill>
                <a:latin typeface="Open Sans Extra Bold Italics"/>
              </a:rPr>
              <a:t>Abdellatif</a:t>
            </a:r>
            <a:r>
              <a:rPr lang="en-US" sz="2190" dirty="0">
                <a:solidFill>
                  <a:srgbClr val="000000"/>
                </a:solidFill>
                <a:latin typeface="Open Sans Extra Bold Italics"/>
              </a:rPr>
              <a:t> Hamid Allah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367" y="7388862"/>
            <a:ext cx="6878636" cy="36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6"/>
              </a:lnSpc>
            </a:pPr>
            <a:r>
              <a:rPr lang="en-US" sz="2190" dirty="0">
                <a:solidFill>
                  <a:srgbClr val="000000"/>
                </a:solidFill>
                <a:latin typeface="Open Sans Extra Bold"/>
              </a:rPr>
              <a:t>du 17 </a:t>
            </a:r>
            <a:r>
              <a:rPr lang="en-US" sz="2190" dirty="0" err="1">
                <a:solidFill>
                  <a:srgbClr val="000000"/>
                </a:solidFill>
                <a:latin typeface="Open Sans Extra Bold"/>
              </a:rPr>
              <a:t>avril</a:t>
            </a:r>
            <a:r>
              <a:rPr lang="en-US" sz="2190" dirty="0">
                <a:solidFill>
                  <a:srgbClr val="000000"/>
                </a:solidFill>
                <a:latin typeface="Open Sans Extra Bold"/>
              </a:rPr>
              <a:t> au 17 </a:t>
            </a:r>
            <a:r>
              <a:rPr lang="en-US" sz="2190" dirty="0" err="1">
                <a:solidFill>
                  <a:srgbClr val="000000"/>
                </a:solidFill>
                <a:latin typeface="Open Sans Extra Bold"/>
              </a:rPr>
              <a:t>juin</a:t>
            </a:r>
            <a:r>
              <a:rPr lang="en-US" sz="2190" dirty="0">
                <a:solidFill>
                  <a:srgbClr val="000000"/>
                </a:solidFill>
                <a:latin typeface="Open Sans Extra Bold"/>
              </a:rPr>
              <a:t> 2023</a:t>
            </a:r>
          </a:p>
        </p:txBody>
      </p:sp>
      <p:pic>
        <p:nvPicPr>
          <p:cNvPr id="12" name="Image 11" descr="Une image contenant texte, écusson, symbole, Emblème&#10;&#10;Description générée automatiquement">
            <a:extLst>
              <a:ext uri="{FF2B5EF4-FFF2-40B4-BE49-F238E27FC236}">
                <a16:creationId xmlns:a16="http://schemas.microsoft.com/office/drawing/2014/main" id="{220B72D2-B9A5-61D6-6E79-44F85918F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959" y="41915"/>
            <a:ext cx="1244816" cy="19119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556" y="-3176627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83229" y="107881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DIAGRAMME</a:t>
            </a:r>
          </a:p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DE</a:t>
            </a:r>
          </a:p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CLASS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155051-B574-49ED-AF55-742F4820BE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3" t="36456" r="22386"/>
          <a:stretch/>
        </p:blipFill>
        <p:spPr>
          <a:xfrm>
            <a:off x="5029200" y="220415"/>
            <a:ext cx="7315200" cy="96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556" y="-3176627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83229" y="107881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DIAGRAMME</a:t>
            </a:r>
          </a:p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DE</a:t>
            </a:r>
          </a:p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CLASS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155051-B574-49ED-AF55-742F4820BE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6" t="34930"/>
          <a:stretch/>
        </p:blipFill>
        <p:spPr>
          <a:xfrm>
            <a:off x="5562600" y="325841"/>
            <a:ext cx="6954273" cy="96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2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882" b="888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911472">
            <a:off x="12707432" y="-3010953"/>
            <a:ext cx="9518983" cy="7095969"/>
          </a:xfrm>
          <a:custGeom>
            <a:avLst/>
            <a:gdLst/>
            <a:ahLst/>
            <a:cxnLst/>
            <a:rect l="l" t="t" r="r" b="b"/>
            <a:pathLst>
              <a:path w="9518983" h="7095969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124906">
            <a:off x="-2603231" y="6087749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3301" y="2630069"/>
            <a:ext cx="14809011" cy="354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8"/>
              </a:lnSpc>
            </a:pPr>
            <a:r>
              <a:rPr lang="en-US" sz="10400" spc="520">
                <a:solidFill>
                  <a:srgbClr val="FFFBFB"/>
                </a:solidFill>
                <a:latin typeface="Now Bold Bold"/>
              </a:rPr>
              <a:t>DIAGRAMME</a:t>
            </a:r>
          </a:p>
          <a:p>
            <a:pPr marL="0" lvl="0" indent="0" algn="ctr">
              <a:lnSpc>
                <a:spcPts val="14248"/>
              </a:lnSpc>
            </a:pPr>
            <a:r>
              <a:rPr lang="en-US" sz="10400" spc="520">
                <a:solidFill>
                  <a:srgbClr val="FFFBFB"/>
                </a:solidFill>
                <a:latin typeface="Now Bold Bold"/>
              </a:rPr>
              <a:t>CAS D'UTILISATION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17588AF0-C10E-C4EC-F5ED-727EA7196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7616"/>
            <a:ext cx="14401800" cy="985115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794234" y="-292002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17588AF0-C10E-C4EC-F5ED-727EA719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16"/>
          <a:stretch/>
        </p:blipFill>
        <p:spPr>
          <a:xfrm>
            <a:off x="984005" y="952500"/>
            <a:ext cx="17051735" cy="7696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794234" y="-292002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88370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17588AF0-C10E-C4EC-F5ED-727EA719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" t="33131" r="2273" b="885"/>
          <a:stretch/>
        </p:blipFill>
        <p:spPr>
          <a:xfrm>
            <a:off x="886257" y="1028700"/>
            <a:ext cx="17051735" cy="7696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794234" y="-2920027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0217" y="741017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268D2098-CEF1-9881-A620-2175E67003CF}"/>
              </a:ext>
            </a:extLst>
          </p:cNvPr>
          <p:cNvGrpSpPr>
            <a:grpSpLocks noChangeAspect="1"/>
          </p:cNvGrpSpPr>
          <p:nvPr/>
        </p:nvGrpSpPr>
        <p:grpSpPr>
          <a:xfrm>
            <a:off x="20116800" y="9715500"/>
            <a:ext cx="3230707" cy="3230707"/>
            <a:chOff x="0" y="0"/>
            <a:chExt cx="6350000" cy="63500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68096C6-B4CA-6028-F904-F62F69C7C329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453911F-6716-2037-9418-569420F54CA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C6B9A41C-E698-6B39-3999-D36BA1F50E52}"/>
              </a:ext>
            </a:extLst>
          </p:cNvPr>
          <p:cNvGrpSpPr>
            <a:grpSpLocks noChangeAspect="1"/>
          </p:cNvGrpSpPr>
          <p:nvPr/>
        </p:nvGrpSpPr>
        <p:grpSpPr>
          <a:xfrm>
            <a:off x="13749004" y="-3667688"/>
            <a:ext cx="3230707" cy="3230707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D919089-2AAE-EE11-55BE-DAD557E5565D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6280"/>
              </a:stretch>
            </a:blipFill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66EA3E3-3C98-9152-2095-CA4156E93FB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D5613E03-FB82-4EC8-DB3D-F5C25781A777}"/>
              </a:ext>
            </a:extLst>
          </p:cNvPr>
          <p:cNvGrpSpPr>
            <a:grpSpLocks noChangeAspect="1"/>
          </p:cNvGrpSpPr>
          <p:nvPr/>
        </p:nvGrpSpPr>
        <p:grpSpPr>
          <a:xfrm>
            <a:off x="13424347" y="11966286"/>
            <a:ext cx="3230707" cy="3230707"/>
            <a:chOff x="0" y="0"/>
            <a:chExt cx="6350000" cy="635000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3C01F2F-BC39-E957-734F-C93D8BD396F1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85EFF02-1833-8F3B-10AD-20D6E13E813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C2A65EB3-03E0-4435-C64A-912AC6BBBF3A}"/>
              </a:ext>
            </a:extLst>
          </p:cNvPr>
          <p:cNvGrpSpPr>
            <a:grpSpLocks noChangeAspect="1"/>
          </p:cNvGrpSpPr>
          <p:nvPr/>
        </p:nvGrpSpPr>
        <p:grpSpPr>
          <a:xfrm>
            <a:off x="27271725" y="4183587"/>
            <a:ext cx="3230707" cy="3230707"/>
            <a:chOff x="0" y="0"/>
            <a:chExt cx="6350000" cy="63500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28F3C3E-4FDD-9274-E662-69067AA8B95A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8"/>
              <a:stretch>
                <a:fillRect l="-304" r="-1786"/>
              </a:stretch>
            </a:blipFill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C22CFF9-F3C9-334D-FB28-828D97075A6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886ADD7D-1171-A723-B4A8-40A290304633}"/>
              </a:ext>
            </a:extLst>
          </p:cNvPr>
          <p:cNvGrpSpPr>
            <a:grpSpLocks noChangeAspect="1"/>
          </p:cNvGrpSpPr>
          <p:nvPr/>
        </p:nvGrpSpPr>
        <p:grpSpPr>
          <a:xfrm>
            <a:off x="4800600" y="-5290661"/>
            <a:ext cx="3230707" cy="3230707"/>
            <a:chOff x="0" y="0"/>
            <a:chExt cx="6350000" cy="6350000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F508C9F-B7C9-24A3-D4D3-811773B9C3A9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795EE6E-5C18-F125-222B-0D34AA5073D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CB8DF8CD-6DE4-4464-5BF1-6C5FC73A2063}"/>
              </a:ext>
            </a:extLst>
          </p:cNvPr>
          <p:cNvGrpSpPr>
            <a:grpSpLocks noChangeAspect="1"/>
          </p:cNvGrpSpPr>
          <p:nvPr/>
        </p:nvGrpSpPr>
        <p:grpSpPr>
          <a:xfrm>
            <a:off x="23669385" y="533560"/>
            <a:ext cx="3230707" cy="3230707"/>
            <a:chOff x="0" y="0"/>
            <a:chExt cx="6350000" cy="6350000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5901C33-B209-2746-0291-3E5AFDE2D30D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5EED9C-9E6E-ADE2-ED1F-00B8918F5DA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E3AD6210-4A1F-FAD1-307F-E19507F3B483}"/>
              </a:ext>
            </a:extLst>
          </p:cNvPr>
          <p:cNvGrpSpPr>
            <a:grpSpLocks noChangeAspect="1"/>
          </p:cNvGrpSpPr>
          <p:nvPr/>
        </p:nvGrpSpPr>
        <p:grpSpPr>
          <a:xfrm>
            <a:off x="18906461" y="-4588475"/>
            <a:ext cx="3230707" cy="3230707"/>
            <a:chOff x="0" y="0"/>
            <a:chExt cx="6350000" cy="6350000"/>
          </a:xfrm>
        </p:grpSpPr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03D93B-2D0D-2BEE-A19C-3DC723188E97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11"/>
              <a:stretch>
                <a:fillRect l="-20699" r="-71087"/>
              </a:stretch>
            </a:blipFill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7D4E2CE-FB2B-41E2-405A-9452012397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</p:spTree>
    <p:extLst>
      <p:ext uri="{BB962C8B-B14F-4D97-AF65-F5344CB8AC3E}">
        <p14:creationId xmlns:p14="http://schemas.microsoft.com/office/powerpoint/2010/main" val="1494525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08716" y="-4700899"/>
            <a:ext cx="21072890" cy="14751023"/>
          </a:xfrm>
          <a:custGeom>
            <a:avLst/>
            <a:gdLst/>
            <a:ahLst/>
            <a:cxnLst/>
            <a:rect l="l" t="t" r="r" b="b"/>
            <a:pathLst>
              <a:path w="21072890" h="14751023">
                <a:moveTo>
                  <a:pt x="0" y="0"/>
                </a:moveTo>
                <a:lnTo>
                  <a:pt x="21072890" y="0"/>
                </a:lnTo>
                <a:lnTo>
                  <a:pt x="21072890" y="14751023"/>
                </a:lnTo>
                <a:lnTo>
                  <a:pt x="0" y="1475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76008" y="8921632"/>
            <a:ext cx="3230707" cy="323070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028593" y="7306279"/>
            <a:ext cx="3230707" cy="323070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628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76008" y="5138202"/>
            <a:ext cx="3230707" cy="323070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028593" y="3522849"/>
            <a:ext cx="3230707" cy="32307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l="-304" r="-178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476008" y="1355045"/>
            <a:ext cx="3230707" cy="323070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028593" y="-260308"/>
            <a:ext cx="3230707" cy="32307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476008" y="-2428385"/>
            <a:ext cx="3230707" cy="323070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10"/>
              <a:stretch>
                <a:fillRect l="-20699" r="-7108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5C41D9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872315" y="4364631"/>
            <a:ext cx="6910828" cy="138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24"/>
              </a:lnSpc>
              <a:spcBef>
                <a:spcPct val="0"/>
              </a:spcBef>
            </a:pPr>
            <a:r>
              <a:rPr lang="en-US" sz="8088" spc="113">
                <a:solidFill>
                  <a:srgbClr val="FFFBFB"/>
                </a:solidFill>
                <a:latin typeface="Now Bold Bold"/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6" r="16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396238" y="-1724265"/>
            <a:ext cx="6334896" cy="4261657"/>
          </a:xfrm>
          <a:custGeom>
            <a:avLst/>
            <a:gdLst/>
            <a:ahLst/>
            <a:cxnLst/>
            <a:rect l="l" t="t" r="r" b="b"/>
            <a:pathLst>
              <a:path w="6334896" h="4261657">
                <a:moveTo>
                  <a:pt x="0" y="0"/>
                </a:moveTo>
                <a:lnTo>
                  <a:pt x="6334895" y="0"/>
                </a:lnTo>
                <a:lnTo>
                  <a:pt x="6334895" y="4261657"/>
                </a:lnTo>
                <a:lnTo>
                  <a:pt x="0" y="4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17995" y="7378073"/>
            <a:ext cx="8648160" cy="5817853"/>
          </a:xfrm>
          <a:custGeom>
            <a:avLst/>
            <a:gdLst/>
            <a:ahLst/>
            <a:cxnLst/>
            <a:rect l="l" t="t" r="r" b="b"/>
            <a:pathLst>
              <a:path w="8648160" h="5817853">
                <a:moveTo>
                  <a:pt x="0" y="0"/>
                </a:moveTo>
                <a:lnTo>
                  <a:pt x="8648160" y="0"/>
                </a:lnTo>
                <a:lnTo>
                  <a:pt x="8648160" y="5817854"/>
                </a:lnTo>
                <a:lnTo>
                  <a:pt x="0" y="581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09265" y="4120425"/>
            <a:ext cx="13469471" cy="194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12"/>
              </a:lnSpc>
            </a:pPr>
            <a:r>
              <a:rPr lang="en-US" sz="14512">
                <a:solidFill>
                  <a:srgbClr val="FFBF40"/>
                </a:solidFill>
                <a:latin typeface="Now Bold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184" b="121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396238" y="-1724265"/>
            <a:ext cx="6334896" cy="4261657"/>
          </a:xfrm>
          <a:custGeom>
            <a:avLst/>
            <a:gdLst/>
            <a:ahLst/>
            <a:cxnLst/>
            <a:rect l="l" t="t" r="r" b="b"/>
            <a:pathLst>
              <a:path w="6334896" h="4261657">
                <a:moveTo>
                  <a:pt x="0" y="0"/>
                </a:moveTo>
                <a:lnTo>
                  <a:pt x="6334895" y="0"/>
                </a:lnTo>
                <a:lnTo>
                  <a:pt x="6334895" y="4261657"/>
                </a:lnTo>
                <a:lnTo>
                  <a:pt x="0" y="4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17995" y="7378073"/>
            <a:ext cx="8648160" cy="5817853"/>
          </a:xfrm>
          <a:custGeom>
            <a:avLst/>
            <a:gdLst/>
            <a:ahLst/>
            <a:cxnLst/>
            <a:rect l="l" t="t" r="r" b="b"/>
            <a:pathLst>
              <a:path w="8648160" h="5817853">
                <a:moveTo>
                  <a:pt x="0" y="0"/>
                </a:moveTo>
                <a:lnTo>
                  <a:pt x="8648160" y="0"/>
                </a:lnTo>
                <a:lnTo>
                  <a:pt x="8648160" y="5817854"/>
                </a:lnTo>
                <a:lnTo>
                  <a:pt x="0" y="581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09265" y="3371170"/>
            <a:ext cx="13469471" cy="169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3"/>
              </a:lnSpc>
            </a:pPr>
            <a:r>
              <a:rPr lang="en-US" sz="12613">
                <a:solidFill>
                  <a:srgbClr val="FFBF40"/>
                </a:solidFill>
                <a:latin typeface="Now Bold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9626" y="5302960"/>
            <a:ext cx="10768748" cy="249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880" spc="282">
                <a:solidFill>
                  <a:srgbClr val="F5FFF5"/>
                </a:solidFill>
                <a:latin typeface="DM Sans"/>
              </a:rPr>
              <a:t>Le projet vise à développer une application web pour la gestion automatisée des stocks d'un magasin à Wilaya de Oujda, visant à améliorer l'efficacité et l'accessibilité des données, tout en simplifiant le travail administratif.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2111" y="5925172"/>
            <a:ext cx="11609711" cy="7831278"/>
          </a:xfrm>
          <a:custGeom>
            <a:avLst/>
            <a:gdLst/>
            <a:ahLst/>
            <a:cxnLst/>
            <a:rect l="l" t="t" r="r" b="b"/>
            <a:pathLst>
              <a:path w="11609711" h="7831278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50438">
            <a:off x="4288065" y="-8119321"/>
            <a:ext cx="17741953" cy="14580659"/>
          </a:xfrm>
          <a:custGeom>
            <a:avLst/>
            <a:gdLst/>
            <a:ahLst/>
            <a:cxnLst/>
            <a:rect l="l" t="t" r="r" b="b"/>
            <a:pathLst>
              <a:path w="17741953" h="14580659">
                <a:moveTo>
                  <a:pt x="0" y="0"/>
                </a:moveTo>
                <a:lnTo>
                  <a:pt x="17741953" y="0"/>
                </a:lnTo>
                <a:lnTo>
                  <a:pt x="17741953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22420" y="1590228"/>
            <a:ext cx="7523278" cy="98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3"/>
              </a:lnSpc>
            </a:pPr>
            <a:r>
              <a:rPr lang="en-US" sz="7333" spc="307">
                <a:solidFill>
                  <a:srgbClr val="FFFBFB"/>
                </a:solidFill>
                <a:latin typeface="Now Bold Bold"/>
              </a:rPr>
              <a:t>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19763" y="305060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19763" y="384772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19763" y="4728884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19763" y="5526003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39364" y="6318380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9364" y="7149344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9364" y="7999637"/>
            <a:ext cx="937219" cy="72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271">
                <a:solidFill>
                  <a:srgbClr val="FFBF40"/>
                </a:solidFill>
                <a:latin typeface="DM Sans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5841" y="322523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5841" y="401945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PROBLÉMATIQUE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95841" y="4939543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ANALYSE DE BESOIN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5841" y="5733761"/>
            <a:ext cx="7879525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COLLECTE ET TRAITEMENT DES DONNÉES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95841" y="653460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DIAGRAMMES UML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5841" y="732698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SIMULATION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95841" y="817136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454158" y="4191908"/>
            <a:ext cx="4482858" cy="3684094"/>
          </a:xfrm>
          <a:custGeom>
            <a:avLst/>
            <a:gdLst/>
            <a:ahLst/>
            <a:cxnLst/>
            <a:rect l="l" t="t" r="r" b="b"/>
            <a:pathLst>
              <a:path w="4482858" h="3684094">
                <a:moveTo>
                  <a:pt x="0" y="0"/>
                </a:moveTo>
                <a:lnTo>
                  <a:pt x="4482858" y="0"/>
                </a:lnTo>
                <a:lnTo>
                  <a:pt x="4482858" y="3684095"/>
                </a:lnTo>
                <a:lnTo>
                  <a:pt x="0" y="368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25302" flipH="1">
            <a:off x="-5254760" y="-5133266"/>
            <a:ext cx="15781688" cy="10645466"/>
          </a:xfrm>
          <a:custGeom>
            <a:avLst/>
            <a:gdLst/>
            <a:ahLst/>
            <a:cxnLst/>
            <a:rect l="l" t="t" r="r" b="b"/>
            <a:pathLst>
              <a:path w="15781688" h="10645466">
                <a:moveTo>
                  <a:pt x="15781687" y="0"/>
                </a:moveTo>
                <a:lnTo>
                  <a:pt x="0" y="0"/>
                </a:lnTo>
                <a:lnTo>
                  <a:pt x="0" y="10645465"/>
                </a:lnTo>
                <a:lnTo>
                  <a:pt x="15781687" y="10645465"/>
                </a:lnTo>
                <a:lnTo>
                  <a:pt x="157816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5555" y="5868602"/>
            <a:ext cx="17696891" cy="3181649"/>
          </a:xfrm>
          <a:custGeom>
            <a:avLst/>
            <a:gdLst/>
            <a:ahLst/>
            <a:cxnLst/>
            <a:rect l="l" t="t" r="r" b="b"/>
            <a:pathLst>
              <a:path w="17696891" h="3181649">
                <a:moveTo>
                  <a:pt x="0" y="0"/>
                </a:moveTo>
                <a:lnTo>
                  <a:pt x="17696890" y="0"/>
                </a:lnTo>
                <a:lnTo>
                  <a:pt x="17696890" y="3181649"/>
                </a:lnTo>
                <a:lnTo>
                  <a:pt x="0" y="318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37048" y="2214307"/>
            <a:ext cx="7570726" cy="101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296"/>
              </a:lnSpc>
              <a:spcBef>
                <a:spcPct val="0"/>
              </a:spcBef>
            </a:pPr>
            <a:r>
              <a:rPr lang="en-US" sz="5926" spc="551">
                <a:solidFill>
                  <a:srgbClr val="2B26AD"/>
                </a:solidFill>
                <a:latin typeface="Now Bold Bold"/>
              </a:rPr>
              <a:t>PROBLÉMATIQUE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F79FE4FA-4893-F261-49E7-DD775922D5FF}"/>
                  </a:ext>
                </a:extLst>
              </p14:cNvPr>
              <p14:cNvContentPartPr/>
              <p14:nvPr/>
            </p14:nvContentPartPr>
            <p14:xfrm>
              <a:off x="1955716" y="6719640"/>
              <a:ext cx="1308240" cy="1828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F79FE4FA-4893-F261-49E7-DD775922D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076" y="6611640"/>
                <a:ext cx="14158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6685857F-B6AC-E724-FDC9-F0D3F071E6BF}"/>
                  </a:ext>
                </a:extLst>
              </p14:cNvPr>
              <p14:cNvContentPartPr/>
              <p14:nvPr/>
            </p14:nvContentPartPr>
            <p14:xfrm>
              <a:off x="1650436" y="6732600"/>
              <a:ext cx="1252440" cy="21672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6685857F-B6AC-E724-FDC9-F0D3F071E6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1436" y="6723960"/>
                <a:ext cx="1270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A46AE922-713B-1CDE-1C64-28DBB0CE2813}"/>
                  </a:ext>
                </a:extLst>
              </p14:cNvPr>
              <p14:cNvContentPartPr/>
              <p14:nvPr/>
            </p14:nvContentPartPr>
            <p14:xfrm>
              <a:off x="2234716" y="6619200"/>
              <a:ext cx="1140840" cy="3085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A46AE922-713B-1CDE-1C64-28DBB0CE28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5716" y="6610200"/>
                <a:ext cx="1158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900C1FEC-F079-0DF9-AD33-7EF60F11C5CC}"/>
                  </a:ext>
                </a:extLst>
              </p14:cNvPr>
              <p14:cNvContentPartPr/>
              <p14:nvPr/>
            </p14:nvContentPartPr>
            <p14:xfrm>
              <a:off x="2659516" y="6733320"/>
              <a:ext cx="2880" cy="36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900C1FEC-F079-0DF9-AD33-7EF60F11C5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6876" y="6670680"/>
                <a:ext cx="128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67B32056-B517-9E9D-AD7C-682A035C85BD}"/>
                  </a:ext>
                </a:extLst>
              </p14:cNvPr>
              <p14:cNvContentPartPr/>
              <p14:nvPr/>
            </p14:nvContentPartPr>
            <p14:xfrm>
              <a:off x="1497076" y="6567720"/>
              <a:ext cx="1777680" cy="43272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67B32056-B517-9E9D-AD7C-682A035C85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34076" y="6504720"/>
                <a:ext cx="19033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92C11C77-9DFC-DA7A-2F44-406EB1BF7691}"/>
                  </a:ext>
                </a:extLst>
              </p14:cNvPr>
              <p14:cNvContentPartPr/>
              <p14:nvPr/>
            </p14:nvContentPartPr>
            <p14:xfrm>
              <a:off x="2795565" y="6726240"/>
              <a:ext cx="450720" cy="24912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92C11C77-9DFC-DA7A-2F44-406EB1BF76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2925" y="6663600"/>
                <a:ext cx="576360" cy="37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797620" y="351793"/>
            <a:ext cx="6936861" cy="9510889"/>
          </a:xfrm>
          <a:custGeom>
            <a:avLst/>
            <a:gdLst/>
            <a:ahLst/>
            <a:cxnLst/>
            <a:rect l="l" t="t" r="r" b="b"/>
            <a:pathLst>
              <a:path w="6936861" h="9510889">
                <a:moveTo>
                  <a:pt x="0" y="0"/>
                </a:moveTo>
                <a:lnTo>
                  <a:pt x="6936861" y="0"/>
                </a:lnTo>
                <a:lnTo>
                  <a:pt x="6936861" y="9510889"/>
                </a:lnTo>
                <a:lnTo>
                  <a:pt x="0" y="951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76" r="-534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3011" y="6570633"/>
            <a:ext cx="8336761" cy="3212625"/>
          </a:xfrm>
          <a:custGeom>
            <a:avLst/>
            <a:gdLst/>
            <a:ahLst/>
            <a:cxnLst/>
            <a:rect l="l" t="t" r="r" b="b"/>
            <a:pathLst>
              <a:path w="8336761" h="3212625">
                <a:moveTo>
                  <a:pt x="0" y="0"/>
                </a:moveTo>
                <a:lnTo>
                  <a:pt x="8336762" y="0"/>
                </a:lnTo>
                <a:lnTo>
                  <a:pt x="8336762" y="3212624"/>
                </a:lnTo>
                <a:lnTo>
                  <a:pt x="0" y="3212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324" y="3522457"/>
            <a:ext cx="8336761" cy="3048176"/>
          </a:xfrm>
          <a:custGeom>
            <a:avLst/>
            <a:gdLst/>
            <a:ahLst/>
            <a:cxnLst/>
            <a:rect l="l" t="t" r="r" b="b"/>
            <a:pathLst>
              <a:path w="8336761" h="3048176">
                <a:moveTo>
                  <a:pt x="0" y="0"/>
                </a:moveTo>
                <a:lnTo>
                  <a:pt x="8336761" y="0"/>
                </a:lnTo>
                <a:lnTo>
                  <a:pt x="8336761" y="3048176"/>
                </a:lnTo>
                <a:lnTo>
                  <a:pt x="0" y="3048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0722" y="1387975"/>
            <a:ext cx="7523278" cy="191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3"/>
              </a:lnSpc>
              <a:spcBef>
                <a:spcPct val="0"/>
              </a:spcBef>
            </a:pPr>
            <a:r>
              <a:rPr lang="en-US" sz="7333" spc="366">
                <a:solidFill>
                  <a:srgbClr val="FF9F29"/>
                </a:solidFill>
                <a:latin typeface="Now Bold Bold"/>
              </a:rPr>
              <a:t>ANALYSE DE BESOIN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1996" y="1582863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0" y="0"/>
                </a:moveTo>
                <a:lnTo>
                  <a:pt x="3043661" y="0"/>
                </a:lnTo>
                <a:lnTo>
                  <a:pt x="3043661" y="2296581"/>
                </a:lnTo>
                <a:lnTo>
                  <a:pt x="0" y="229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673324" y="5363990"/>
            <a:ext cx="12941352" cy="1161613"/>
          </a:xfrm>
          <a:custGeom>
            <a:avLst/>
            <a:gdLst/>
            <a:ahLst/>
            <a:cxnLst/>
            <a:rect l="l" t="t" r="r" b="b"/>
            <a:pathLst>
              <a:path w="12941352" h="1161613">
                <a:moveTo>
                  <a:pt x="0" y="0"/>
                </a:moveTo>
                <a:lnTo>
                  <a:pt x="12941352" y="0"/>
                </a:lnTo>
                <a:lnTo>
                  <a:pt x="12941352" y="1161613"/>
                </a:lnTo>
                <a:lnTo>
                  <a:pt x="0" y="116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8399564" y="2560705"/>
            <a:ext cx="340896" cy="3408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9124906">
            <a:off x="14242729" y="6142108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09580" y="3190054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3043661" y="0"/>
                </a:moveTo>
                <a:lnTo>
                  <a:pt x="0" y="0"/>
                </a:lnTo>
                <a:lnTo>
                  <a:pt x="0" y="2296581"/>
                </a:lnTo>
                <a:lnTo>
                  <a:pt x="3043661" y="2296581"/>
                </a:lnTo>
                <a:lnTo>
                  <a:pt x="3043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9525783" y="4167896"/>
            <a:ext cx="340896" cy="34089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1996" y="4794542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0" y="0"/>
                </a:moveTo>
                <a:lnTo>
                  <a:pt x="3043661" y="0"/>
                </a:lnTo>
                <a:lnTo>
                  <a:pt x="3043661" y="2296581"/>
                </a:lnTo>
                <a:lnTo>
                  <a:pt x="0" y="229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8399564" y="5772385"/>
            <a:ext cx="340896" cy="3408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0209580" y="6401733"/>
            <a:ext cx="3043662" cy="2296581"/>
          </a:xfrm>
          <a:custGeom>
            <a:avLst/>
            <a:gdLst/>
            <a:ahLst/>
            <a:cxnLst/>
            <a:rect l="l" t="t" r="r" b="b"/>
            <a:pathLst>
              <a:path w="3043662" h="2296581">
                <a:moveTo>
                  <a:pt x="3043661" y="0"/>
                </a:moveTo>
                <a:lnTo>
                  <a:pt x="0" y="0"/>
                </a:lnTo>
                <a:lnTo>
                  <a:pt x="0" y="2296581"/>
                </a:lnTo>
                <a:lnTo>
                  <a:pt x="3043661" y="2296581"/>
                </a:lnTo>
                <a:lnTo>
                  <a:pt x="3043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5400000">
            <a:off x="9525783" y="7379576"/>
            <a:ext cx="340896" cy="3408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D419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24683" y="4834282"/>
            <a:ext cx="3466338" cy="187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"/>
              </a:rPr>
              <a:t>Analyser la structure initiale que le magasinier utilise pour savoir les besoins et le fonctionnalité qu'on doit crée </a:t>
            </a:r>
          </a:p>
        </p:txBody>
      </p:sp>
      <p:sp>
        <p:nvSpPr>
          <p:cNvPr id="21" name="Freeform 21"/>
          <p:cNvSpPr/>
          <p:nvPr/>
        </p:nvSpPr>
        <p:spPr>
          <a:xfrm rot="-8393774">
            <a:off x="-2501214" y="6897831"/>
            <a:ext cx="8506356" cy="6341102"/>
          </a:xfrm>
          <a:custGeom>
            <a:avLst/>
            <a:gdLst/>
            <a:ahLst/>
            <a:cxnLst/>
            <a:rect l="l" t="t" r="r" b="b"/>
            <a:pathLst>
              <a:path w="8506356" h="6341102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589549" y="2299737"/>
            <a:ext cx="1343165" cy="1262575"/>
          </a:xfrm>
          <a:custGeom>
            <a:avLst/>
            <a:gdLst/>
            <a:ahLst/>
            <a:cxnLst/>
            <a:rect l="l" t="t" r="r" b="b"/>
            <a:pathLst>
              <a:path w="1343165" h="1262575">
                <a:moveTo>
                  <a:pt x="0" y="0"/>
                </a:moveTo>
                <a:lnTo>
                  <a:pt x="1343165" y="0"/>
                </a:lnTo>
                <a:lnTo>
                  <a:pt x="1343165" y="1262575"/>
                </a:lnTo>
                <a:lnTo>
                  <a:pt x="0" y="1262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477559" y="3809689"/>
            <a:ext cx="1303287" cy="1430754"/>
          </a:xfrm>
          <a:custGeom>
            <a:avLst/>
            <a:gdLst/>
            <a:ahLst/>
            <a:cxnLst/>
            <a:rect l="l" t="t" r="r" b="b"/>
            <a:pathLst>
              <a:path w="1303287" h="1430754">
                <a:moveTo>
                  <a:pt x="0" y="0"/>
                </a:moveTo>
                <a:lnTo>
                  <a:pt x="1303286" y="0"/>
                </a:lnTo>
                <a:lnTo>
                  <a:pt x="1303286" y="1430754"/>
                </a:lnTo>
                <a:lnTo>
                  <a:pt x="0" y="1430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303408" y="7091123"/>
            <a:ext cx="1477437" cy="1157773"/>
          </a:xfrm>
          <a:custGeom>
            <a:avLst/>
            <a:gdLst/>
            <a:ahLst/>
            <a:cxnLst/>
            <a:rect l="l" t="t" r="r" b="b"/>
            <a:pathLst>
              <a:path w="1477437" h="1157773">
                <a:moveTo>
                  <a:pt x="0" y="0"/>
                </a:moveTo>
                <a:lnTo>
                  <a:pt x="1477437" y="0"/>
                </a:lnTo>
                <a:lnTo>
                  <a:pt x="1477437" y="1157774"/>
                </a:lnTo>
                <a:lnTo>
                  <a:pt x="0" y="1157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836303" y="5482426"/>
            <a:ext cx="999904" cy="1261709"/>
          </a:xfrm>
          <a:custGeom>
            <a:avLst/>
            <a:gdLst/>
            <a:ahLst/>
            <a:cxnLst/>
            <a:rect l="l" t="t" r="r" b="b"/>
            <a:pathLst>
              <a:path w="999904" h="1261709">
                <a:moveTo>
                  <a:pt x="0" y="0"/>
                </a:moveTo>
                <a:lnTo>
                  <a:pt x="999904" y="0"/>
                </a:lnTo>
                <a:lnTo>
                  <a:pt x="999904" y="1261709"/>
                </a:lnTo>
                <a:lnTo>
                  <a:pt x="0" y="12617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524683" y="1686990"/>
            <a:ext cx="3466338" cy="156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"/>
              </a:rPr>
              <a:t>on a fait un inventaire le stock actuel disponible dans le magasin pour se familiariser avec les prodouit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34216" y="3300491"/>
            <a:ext cx="3466338" cy="18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"/>
              </a:rPr>
              <a:t>dans cette étape on a visiter des employées pour savoir comment sa marche les démarche de demande des produits par les eux.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34216" y="6512170"/>
            <a:ext cx="3466338" cy="124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"/>
              </a:rPr>
              <a:t>transformation des données non centralisée a une base de données relationnelle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13010" y="1782136"/>
            <a:ext cx="1646491" cy="36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227" spc="218">
                <a:solidFill>
                  <a:srgbClr val="FFFFFF"/>
                </a:solidFill>
                <a:latin typeface="DM Sans Bold"/>
              </a:rPr>
              <a:t>MAGASIN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55560" y="3380701"/>
            <a:ext cx="1947285" cy="33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7" spc="198">
                <a:solidFill>
                  <a:srgbClr val="FFFFFF"/>
                </a:solidFill>
                <a:latin typeface="DM Sans Bold"/>
              </a:rPr>
              <a:t>EMPLOYÉES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13010" y="5037305"/>
            <a:ext cx="1646491" cy="36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227" spc="218">
                <a:solidFill>
                  <a:srgbClr val="FFFFFF"/>
                </a:solidFill>
                <a:latin typeface="DM Sans Bold"/>
              </a:rPr>
              <a:t>EXCEL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24982" y="6582359"/>
            <a:ext cx="1827466" cy="33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7" spc="198">
                <a:solidFill>
                  <a:srgbClr val="FFFFFF"/>
                </a:solidFill>
                <a:latin typeface="DM Sans Bold"/>
              </a:rPr>
              <a:t>DIAGRAMME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64335" y="206824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COLLECTE ET TRAITEMENT DES DONNÉES 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556" y="-3176627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155051-B574-49ED-AF55-742F4820B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68" y="0"/>
            <a:ext cx="10202464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83229" y="107881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446" dirty="0">
                <a:solidFill>
                  <a:srgbClr val="FF9F29"/>
                </a:solidFill>
                <a:latin typeface="Now Bold Bold"/>
              </a:rPr>
              <a:t>DIAGRAMME</a:t>
            </a:r>
          </a:p>
          <a:p>
            <a:pPr algn="r">
              <a:lnSpc>
                <a:spcPts val="6719"/>
              </a:lnSpc>
            </a:pPr>
            <a:r>
              <a:rPr lang="en-US" sz="4800" spc="446" dirty="0">
                <a:solidFill>
                  <a:srgbClr val="FF9F29"/>
                </a:solidFill>
                <a:latin typeface="Now Bold Bold"/>
              </a:rPr>
              <a:t>DE</a:t>
            </a:r>
          </a:p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 dirty="0">
                <a:solidFill>
                  <a:srgbClr val="FF9F29"/>
                </a:solidFill>
                <a:latin typeface="Now Bold Bold"/>
              </a:rPr>
              <a:t>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556" y="-3176627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83229" y="107881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DIAGRAMME</a:t>
            </a:r>
          </a:p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DE</a:t>
            </a:r>
          </a:p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CLASS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155051-B574-49ED-AF55-742F4820BE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4" b="61013"/>
          <a:stretch/>
        </p:blipFill>
        <p:spPr>
          <a:xfrm>
            <a:off x="3198657" y="1257300"/>
            <a:ext cx="12124197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6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556" y="-3176627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90588" y="6604906"/>
            <a:ext cx="12531108" cy="8771776"/>
          </a:xfrm>
          <a:custGeom>
            <a:avLst/>
            <a:gdLst/>
            <a:ahLst/>
            <a:cxnLst/>
            <a:rect l="l" t="t" r="r" b="b"/>
            <a:pathLst>
              <a:path w="12531108" h="8771776">
                <a:moveTo>
                  <a:pt x="0" y="0"/>
                </a:moveTo>
                <a:lnTo>
                  <a:pt x="12531108" y="0"/>
                </a:lnTo>
                <a:lnTo>
                  <a:pt x="12531108" y="8771776"/>
                </a:lnTo>
                <a:lnTo>
                  <a:pt x="0" y="8771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83229" y="107881"/>
            <a:ext cx="9004771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DIAGRAMME</a:t>
            </a:r>
          </a:p>
          <a:p>
            <a:pPr algn="r">
              <a:lnSpc>
                <a:spcPts val="6719"/>
              </a:lnSpc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DE</a:t>
            </a:r>
          </a:p>
          <a:p>
            <a:pPr marL="0" lvl="0" indent="0" algn="r">
              <a:lnSpc>
                <a:spcPts val="6719"/>
              </a:lnSpc>
              <a:spcBef>
                <a:spcPct val="0"/>
              </a:spcBef>
            </a:pPr>
            <a:r>
              <a:rPr lang="en-US" sz="4800" spc="446">
                <a:solidFill>
                  <a:srgbClr val="FF9F29"/>
                </a:solidFill>
                <a:latin typeface="Now Bold Bold"/>
              </a:rPr>
              <a:t>CLASS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7BABF61-11E8-DA3B-B93F-A6D501A3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20056" r="51285" b="2261"/>
          <a:stretch/>
        </p:blipFill>
        <p:spPr>
          <a:xfrm>
            <a:off x="5486400" y="495300"/>
            <a:ext cx="7315199" cy="9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194</Words>
  <Application>Microsoft Office PowerPoint</Application>
  <PresentationFormat>Personnalisé</PresentationFormat>
  <Paragraphs>56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Montserrat Classic Bold</vt:lpstr>
      <vt:lpstr>Open Sans Extra Bold</vt:lpstr>
      <vt:lpstr>Now Bold Bold</vt:lpstr>
      <vt:lpstr>DM Sans Bold</vt:lpstr>
      <vt:lpstr>DM Sans</vt:lpstr>
      <vt:lpstr>Arial</vt:lpstr>
      <vt:lpstr>Calibri</vt:lpstr>
      <vt:lpstr>Open Sans Extra Bold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marketing proposal presentation </dc:title>
  <cp:lastModifiedBy>ALAE-EDDINE GUENDOUZ</cp:lastModifiedBy>
  <cp:revision>8</cp:revision>
  <dcterms:created xsi:type="dcterms:W3CDTF">2006-08-16T00:00:00Z</dcterms:created>
  <dcterms:modified xsi:type="dcterms:W3CDTF">2023-06-20T14:35:43Z</dcterms:modified>
  <dc:identifier>DAFmMXAX34w</dc:identifier>
</cp:coreProperties>
</file>